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256" r:id="rId2"/>
    <p:sldId id="304" r:id="rId3"/>
    <p:sldId id="303" r:id="rId4"/>
    <p:sldId id="257" r:id="rId5"/>
    <p:sldId id="286" r:id="rId6"/>
    <p:sldId id="272" r:id="rId7"/>
    <p:sldId id="275" r:id="rId8"/>
    <p:sldId id="273" r:id="rId9"/>
    <p:sldId id="280" r:id="rId10"/>
    <p:sldId id="274" r:id="rId11"/>
    <p:sldId id="305" r:id="rId12"/>
    <p:sldId id="258" r:id="rId13"/>
    <p:sldId id="302" r:id="rId14"/>
    <p:sldId id="306" r:id="rId15"/>
    <p:sldId id="277" r:id="rId16"/>
    <p:sldId id="291" r:id="rId17"/>
    <p:sldId id="309" r:id="rId18"/>
    <p:sldId id="292" r:id="rId19"/>
    <p:sldId id="290" r:id="rId20"/>
    <p:sldId id="308" r:id="rId21"/>
    <p:sldId id="307" r:id="rId22"/>
    <p:sldId id="279" r:id="rId23"/>
    <p:sldId id="281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07"/>
            <p14:sldId id="279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390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r>
              <a:rPr lang="en-US" altLang="zh-TW" dirty="0"/>
              <a:t>, </a:t>
            </a:r>
            <a:r>
              <a:rPr lang="zh-TW" altLang="en-US" dirty="0"/>
              <a:t>台灣省山東青島人，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to Shandong … 	</a:t>
            </a:r>
            <a:r>
              <a:rPr lang="zh-TW" altLang="en-US" dirty="0"/>
              <a:t>台灣出生，到過山東，沒去過青島 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在新加坡长大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(26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28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3455F-E750-4AEC-994D-9B10B58B3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47244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CC4CE-B747-42AB-BAF9-A2A6BE4B8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9437"/>
            <a:ext cx="6927272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D606D-606C-457F-97EE-4BEA97B49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44896"/>
            <a:ext cx="7277100" cy="336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1272F-8D3A-4E65-BDBD-E50710D4C9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0" y="3221342"/>
            <a:ext cx="7277100" cy="3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must check in</a:t>
            </a:r>
          </a:p>
          <a:p>
            <a:pPr lvl="1"/>
            <a:r>
              <a:rPr lang="en-US" dirty="0"/>
              <a:t>Type your name in </a:t>
            </a:r>
            <a:r>
              <a:rPr lang="en-US" b="1" dirty="0">
                <a:solidFill>
                  <a:srgbClr val="FF0000"/>
                </a:solidFill>
              </a:rPr>
              <a:t>Chat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Chinese is fine)</a:t>
            </a:r>
          </a:p>
          <a:p>
            <a:pPr lvl="1"/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9E3345-C9B1-4A6F-9FAD-DC678CC94968}"/>
              </a:ext>
            </a:extLst>
          </p:cNvPr>
          <p:cNvSpPr/>
          <p:nvPr/>
        </p:nvSpPr>
        <p:spPr>
          <a:xfrm rot="19968247">
            <a:off x="1690143" y="2168704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A4460-FB94-437B-B7D8-E428EF29F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8" y="481901"/>
            <a:ext cx="5914812" cy="443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1C520-F923-4D2D-B944-8763E638A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1" y="1143000"/>
            <a:ext cx="6251787" cy="468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FF8B2-92F8-4AAE-84FE-F9D143398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981199"/>
            <a:ext cx="5859865" cy="43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10" name="VID-20230724-WA0007">
            <a:hlinkClick r:id="" action="ppaction://media"/>
            <a:extLst>
              <a:ext uri="{FF2B5EF4-FFF2-40B4-BE49-F238E27FC236}">
                <a16:creationId xmlns:a16="http://schemas.microsoft.com/office/drawing/2014/main" id="{99A8B775-8576-4D6E-A656-3DB3A702599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56" y="1417638"/>
            <a:ext cx="8601687" cy="4869092"/>
          </a:xfr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499655"/>
            <a:ext cx="2743199" cy="39624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财经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中央财经大学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中国计量大学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80601" y="1481005"/>
            <a:ext cx="2590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华中农业大学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上海海事大学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上海科技大学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5025" y="148846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Amsterdam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Birmingham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California, Irvine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(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Chinese 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 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中文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 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)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Hindi? Bengali?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Hahasa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Indonesian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Netherlands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Dutch? French? German? 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Petjo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?</a:t>
            </a:r>
            <a:endParaRPr lang="en-US" altLang="zh-CN" dirty="0">
              <a:latin typeface="+mn-ea"/>
              <a:cs typeface="FreesiaUPC" panose="020B0604020202020204" pitchFamily="34" charset="-34"/>
            </a:endParaRPr>
          </a:p>
          <a:p>
            <a:r>
              <a:rPr lang="en-US" b="1" dirty="0"/>
              <a:t>Me</a:t>
            </a:r>
            <a:r>
              <a:rPr lang="en-US" dirty="0"/>
              <a:t>: University of Washington Bothell: </a:t>
            </a:r>
            <a:r>
              <a:rPr lang="zh-TW" altLang="en-US" dirty="0"/>
              <a:t>华盛顿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大学  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华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) </a:t>
            </a:r>
            <a:r>
              <a:rPr lang="en-US" dirty="0"/>
              <a:t>Bothell</a:t>
            </a:r>
            <a:r>
              <a:rPr lang="zh-TW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分校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China (Taiwan), Singapore, Canada, US  [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台灣</a:t>
            </a:r>
            <a:r>
              <a:rPr lang="en-US" altLang="zh-TW" dirty="0"/>
              <a:t>), </a:t>
            </a:r>
            <a:r>
              <a:rPr lang="zh-TW" altLang="en-US" dirty="0"/>
              <a:t>新加坡</a:t>
            </a:r>
            <a:r>
              <a:rPr lang="en-US" altLang="zh-TW" dirty="0"/>
              <a:t>, </a:t>
            </a:r>
            <a:r>
              <a:rPr lang="zh-TW" altLang="en-US" dirty="0"/>
              <a:t>加拿大</a:t>
            </a:r>
            <a:r>
              <a:rPr lang="en-US" altLang="zh-TW" dirty="0"/>
              <a:t>, </a:t>
            </a:r>
            <a:r>
              <a:rPr lang="zh-TW" altLang="en-US" dirty="0"/>
              <a:t>美国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 [</a:t>
            </a:r>
            <a:r>
              <a:rPr lang="zh-TW" altLang="en-US" dirty="0"/>
              <a:t>一点儿英语</a:t>
            </a:r>
            <a:r>
              <a:rPr lang="en-US" altLang="zh-TW" dirty="0"/>
              <a:t>]</a:t>
            </a:r>
          </a:p>
          <a:p>
            <a:pPr lvl="2"/>
            <a:r>
              <a:rPr lang="en-US" altLang="zh-TW" dirty="0"/>
              <a:t>A little Chinese [</a:t>
            </a:r>
            <a:r>
              <a:rPr lang="zh-TW" altLang="en-US" dirty="0"/>
              <a:t>一点儿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 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，</a:t>
            </a:r>
            <a:r>
              <a:rPr lang="zh-TW" altLang="en-US" dirty="0"/>
              <a:t>一点儿广东话 </a:t>
            </a:r>
            <a:r>
              <a:rPr lang="en-US" altLang="zh-TW" dirty="0"/>
              <a:t>(Cantonese)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]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4329</TotalTime>
  <Words>1918</Words>
  <Application>Microsoft Office PowerPoint</Application>
  <PresentationFormat>Widescreen</PresentationFormat>
  <Paragraphs>276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Most Importantly: You?</vt:lpstr>
      <vt:lpstr>Most Importantly: You?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(26th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Work Hard … and … </vt:lpstr>
      <vt:lpstr>Teaching and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628</cp:revision>
  <dcterms:created xsi:type="dcterms:W3CDTF">2006-08-16T00:00:00Z</dcterms:created>
  <dcterms:modified xsi:type="dcterms:W3CDTF">2024-05-18T22:02:27Z</dcterms:modified>
</cp:coreProperties>
</file>